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7" r:id="rId2"/>
    <p:sldMasterId id="2147483699" r:id="rId3"/>
    <p:sldMasterId id="2147483711" r:id="rId4"/>
    <p:sldMasterId id="2147483723" r:id="rId5"/>
    <p:sldMasterId id="2147483735" r:id="rId6"/>
  </p:sldMasterIdLst>
  <p:notesMasterIdLst>
    <p:notesMasterId r:id="rId14"/>
  </p:notesMasterIdLst>
  <p:handoutMasterIdLst>
    <p:handoutMasterId r:id="rId15"/>
  </p:handoutMasterIdLst>
  <p:sldIdLst>
    <p:sldId id="315" r:id="rId7"/>
    <p:sldId id="290" r:id="rId8"/>
    <p:sldId id="309" r:id="rId9"/>
    <p:sldId id="310" r:id="rId10"/>
    <p:sldId id="311" r:id="rId11"/>
    <p:sldId id="312" r:id="rId12"/>
    <p:sldId id="31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8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itsadmin" initials="u" lastIdx="1" clrIdx="6">
    <p:extLst>
      <p:ext uri="{19B8F6BF-5375-455C-9EA6-DF929625EA0E}">
        <p15:presenceInfo xmlns:p15="http://schemas.microsoft.com/office/powerpoint/2012/main" userId="uitsadmin" providerId="None"/>
      </p:ext>
    </p:extLst>
  </p:cmAuthor>
  <p:cmAuthor id="1" name="Kim Getker" initials="KG" lastIdx="1" clrIdx="0"/>
  <p:cmAuthor id="2" name="Kim Getker" initials="KG [2]" lastIdx="1" clrIdx="1"/>
  <p:cmAuthor id="3" name="Kim Getker" initials="KG [3]" lastIdx="1" clrIdx="2"/>
  <p:cmAuthor id="4" name="Kim Getker" initials="KG [4]" lastIdx="1" clrIdx="3"/>
  <p:cmAuthor id="5" name="Kim Getker" initials="KG [5]" lastIdx="1" clrIdx="4"/>
  <p:cmAuthor id="6" name="Kim Getker" initials="K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3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0" autoAdjust="0"/>
    <p:restoredTop sz="8350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218" y="84"/>
      </p:cViewPr>
      <p:guideLst>
        <p:guide orient="horz" pos="2160"/>
        <p:guide orient="horz" pos="168"/>
        <p:guide pos="528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3" d="100"/>
          <a:sy n="73" d="100"/>
        </p:scale>
        <p:origin x="3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832E-8820-FD47-A2FA-4CB0641517D4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BA01-7BCE-3348-B7D1-E8CB1F6C0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20 db" charset="0"/>
              </a:defRPr>
            </a:lvl1pPr>
          </a:lstStyle>
          <a:p>
            <a:fld id="{CC217BA0-315D-174F-B890-48F013C6A778}" type="datetimeFigureOut">
              <a:rPr lang="en-US" smtClean="0"/>
              <a:pPr/>
              <a:t>11/4/2022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20 db" charset="0"/>
              </a:defRPr>
            </a:lvl1pPr>
          </a:lstStyle>
          <a:p>
            <a:fld id="{D23D616E-FAFF-0246-8008-410B45D7C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1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965-78A0-7F40-A06D-95DFF25E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23F4E-96A6-2A4C-96E1-622815E0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D845-8E03-294F-98B5-B8B8CBB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573A-2CEE-FD43-8DD0-4D311A7A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025-C733-AE47-AD3D-5CDB3394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0700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8D1-05C1-4F42-8407-D3E7DEB7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030B4-2789-A94B-B204-4B6CC22A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F2A-E86D-0D47-9FA6-DF272385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9FBD-3863-B84E-8C96-EACC6FF6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88B7-5E57-5644-AC89-E9CBC4F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536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DC6E-C4E2-B240-9C55-53FC1AE25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D55FF-A870-2B43-B6F4-3A89D70FE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768A-0C10-A946-AFA4-76A291D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044-A544-CB46-80B5-397E7915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676A-BA0B-B24F-A322-ECDC237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992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-21264" y="0"/>
            <a:ext cx="122132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6512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20 db" charset="0"/>
                <a:cs typeface="20 db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511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5" y="6303547"/>
            <a:ext cx="5603574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262686514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1" cy="6857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978" y="3341195"/>
            <a:ext cx="10917716" cy="1178784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79" y="1328336"/>
            <a:ext cx="10917716" cy="2012859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4" y="6303547"/>
            <a:ext cx="5616041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432245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8037408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80" y="1257300"/>
            <a:ext cx="5358595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77285"/>
            <a:ext cx="5358595" cy="3975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77285"/>
            <a:ext cx="5380818" cy="3975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72200" y="1257300"/>
            <a:ext cx="5380818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lIns="182880" rIns="457200" anchor="ctr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lIns="182880" rIns="731520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802854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9188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solidFill>
            <a:schemeClr val="bg1"/>
          </a:solidFill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rgbClr val="6666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255652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3559243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5"/>
          </p:nvPr>
        </p:nvSpPr>
        <p:spPr>
          <a:xfrm>
            <a:off x="1769012" y="4186056"/>
            <a:ext cx="6384388" cy="512532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7A6A-5DAB-8A40-9DA7-E7EA03FD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8890-1219-9249-BD40-269EFB7A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512E-1DB8-604C-B9A4-94EFF2A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789F-CED2-E949-8882-F043D1CF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E4D5-617A-AA45-980A-0EB95473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5482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915783"/>
            <a:ext cx="4038600" cy="1777593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3539592"/>
            <a:ext cx="4038600" cy="1806765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CF51-9220-4D4F-9C1F-6B51704E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58241-D946-1A4A-B9F0-2729D847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C4EA-79CA-9A45-8861-34884D3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3B2B-553F-5F46-B75D-240E7412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F42F-77F7-F54B-AAB2-4BC366EA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8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A8ED-C891-3442-9561-40F226A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79-EFBA-DA4B-8B2A-96F5A691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3212-19F6-5044-8B88-68FDC57F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D581-BF20-7747-B523-D5781D05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B7D0-5A7F-9F45-AD47-2D6D36F8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9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4F6-807A-5246-A518-2AA4BCFF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EDC23-30A5-5C48-B47E-1A182794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D8B0-71FB-4F4B-B937-8C77AC14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D124-33FC-E942-8DE1-1EB446F4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0FDB-E153-7C4B-A8E3-0305954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1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0F96-4D8A-3047-B299-8662DAC8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3D8-A939-9C45-8AA2-55AE4D71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384B-08F3-1C48-AD4A-4EAC56AD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1179E-BCCE-EA48-9156-EA18052C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800A-79B7-C243-A9A7-4DC94AD0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0612-1997-4D43-BA04-59338F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5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B51-9203-F44C-BB3A-E53054FF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8C452-633E-C844-A685-2790DD16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D1844-5DD9-A845-81EA-634F768B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AFE9-18FF-2747-A6A3-4B2013C44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D124-A349-7E44-B856-2BF7BA052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43F7C-D09D-B74A-AC32-59D22D1C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8BC2F-142F-D84F-8367-AEB32A6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15E75-5ED5-4A41-BF34-ED24731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122-5914-004B-9C57-27C42B8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9609C-CEED-6D4B-B6CF-4A69DBD7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195E-E344-9A47-8123-91AFEAD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CD87D-C836-1E45-8AA2-C92EE255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9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8D5AB-C27A-0D4D-8C6E-98637CF3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FC506-F7D7-F34C-ADCD-1415F1D0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F116-53C5-2C42-BB08-BAB15CB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4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9B74-714E-A94D-926A-FE5FA6A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85A-83DE-A344-90FB-5CE81118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1A62A-570E-1746-9222-39B63BB6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0149-007E-AA40-AF16-4E01FED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8481-4B0E-1A4A-8B38-39DBE93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06051-F94D-724D-9E83-6DB98F8B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35DA-71EF-844C-B6E3-A14C262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FE6B-45E0-2747-B19D-D2B2463B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7858-4239-3144-8617-F335205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19B8-6944-D143-90A2-351EFBF7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50C6-FB56-D542-AEAF-20B19A1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35ACA-25A0-4729-8CA7-EB6CCAE1F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8" r="1628" b="33283"/>
          <a:stretch/>
        </p:blipFill>
        <p:spPr>
          <a:xfrm>
            <a:off x="-21264" y="0"/>
            <a:ext cx="12213264" cy="61341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3DD976-CD6D-43AD-82B3-1FE1B8943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020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B1C5-F1AA-014F-A395-98B4AEEF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E1C28-131B-6043-B215-F21BBF090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C0448-E61C-A349-9F6C-08DCD319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B33A2-5C26-7F46-817B-B7834479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0AA9-D867-6740-93E7-4AB8BA3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48F9-83D4-A342-8006-97E6410B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19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098-CEF5-D34B-AEC2-A204F43D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3417-78A0-6F44-9D74-A1A0BA6E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6D40-A852-1D41-A2B2-D2448C4F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958E-2532-334B-B381-7CE8EF7F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2E61-7A76-2445-A101-967DDA6D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9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11317-2235-DF41-BB1C-36772529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FB044-4658-0448-A5B6-76F67E484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3FBF-1648-F54F-899C-B107CD7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14C5-88BE-C641-8390-BADFCCBD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9FE8-0E45-FB45-86D4-1E7BE497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6AF-F0A2-2C4C-9FA9-867A99E4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FB41-3FA7-474D-A0A4-E1A8481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5B2D-0452-4746-8600-656D050C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519A-2C35-9745-98A4-F5F1A2B9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759E-2C3A-9547-BBFC-9950B51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B18AA39-B429-CE5D-5BD4-1071098DC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77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9F1B-4B24-0140-9545-21E1F67F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82ED-0276-6A46-BDF1-89868312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070A-F138-0F49-9DD8-7A42922D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03A4-623A-6F46-863F-62E2D05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65B7-76FB-F849-998B-194DEB75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F7B3-E970-474B-9244-8AFC307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FB1F3-BB6D-DB49-BCAF-13F66F60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9E75-E228-7844-BE1A-C30000F4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688E-0EC0-7A45-A62F-239EAC1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1480-3310-DA43-9741-BB321D9B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04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1DBE-B50B-B74A-8E76-E5528404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C5E7-A2ED-224D-B4A1-75431B4F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8C56-0979-D342-A427-9318A3A6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6CB2-D42A-9540-A575-1BCA84EC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44E8C-A0E1-3B45-878A-52C747DE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49AD-5FE8-D940-BC3C-CF254DAF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1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999B-BAF5-5C46-B92F-022E2A38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3E14-1BC4-D840-A3B9-D2201E17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C7178-4269-B34B-B80C-123D92B8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67A4-7E91-004B-BB91-D7D6B4407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2F3D-75E4-844E-8B9D-930D88C68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0A300-4ACF-9E4F-BEF6-43BBED54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15E2-4B78-DE4C-B707-07E01A9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3847D-E046-1242-9CD7-1C6F5773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8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E838-CCAF-474B-BC5F-B3B1FD13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139F9-C5A7-FA43-9802-6CFEF64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346E-82EC-4F4C-B1DA-698F32C2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7BD0-28B0-1A4B-B8CC-C1C3A3D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15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F3729-8840-E446-A077-91875B75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5E78D-E820-4544-B04B-53A575D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10D4-0D6A-6748-A8D0-9F243607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9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BDEB-7D9D-E946-805E-E4E40A24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21D-A8F8-CD48-B202-AB82C418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45AA8-4728-6E48-AE8F-04DA3915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E06C-ED98-F94F-9CAC-877F4A86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8020-C007-B84B-9B8C-A9813AE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8F59-CD8C-8D4B-99FF-3E3FF65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136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136-AEB9-D840-B1D0-CC05061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9BAF-8DA5-EB45-8B73-596DC738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14905-55E0-F546-B8BA-23CA2910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85559-0609-4742-ADB2-1536AFAD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41E8-9E68-9F43-8BA1-2D467FB1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DE63-A1B0-E04F-9068-7915006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4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18-C4F0-AA4A-8778-DB8386F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00528-30E9-8B40-805D-515DF26BB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00F45-2E99-8D48-98A2-F67F0A53E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A4E3-F570-2749-9397-200E3ADB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1511-F365-DA44-B859-E63B93FA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CB169-7651-FC4F-AA0B-51D8F033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6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625B-2AD1-0747-B6B2-2D9FC0F3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2861-2A32-CB47-B563-3F8C9029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D391-ED1F-FB4C-B8C9-635157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1E6A-3C30-FE43-9B94-A8D038A7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BAC0-A445-0549-A173-774E818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5DAC0-D170-0042-87A2-E2CB76B1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9B8C-D600-8246-BBA0-423AA0C3C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75CC-A3BA-B54B-A9E3-3D29A99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87D-DA35-0644-B9B1-ECF939FE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4029-96A7-3B47-B7CC-2FD5659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3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9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2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9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40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37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4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E12-5972-D64A-930F-09C0C5E6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32A4-6E4B-614E-A466-F6754103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D611-6509-B34B-9617-A72410C5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9E7A4-FDFC-9F41-84CC-E283CF2D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F5CA4-26E1-7B4A-8B64-F1F7E611B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7E1E2-E619-CE41-A31D-5D3CB0D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4B87-C364-DC47-945D-957782E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D1851-6924-194E-A944-DB4AAFF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74326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3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4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8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0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4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E5B5-B6E3-E84B-8AB9-8199D105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76D2-C937-B24C-8619-FDFD2372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9266-472A-DC4A-9A70-4A7024EE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2AB9-86E7-FA42-9944-8C8C6AC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DC76-2B8D-E842-A61C-D0D32491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549F-B09E-0C45-90EB-C06C2C2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8832-3C92-954F-A70F-27E08DA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2C45-1796-394F-9995-DAB9963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85E0-5F94-3C4B-998A-21D6007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E85E-4C80-1F42-8E26-4DEB0CC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9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64D-E9DF-0141-8A85-971BA768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E5B4-6539-5146-A999-E6E73FC4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78D-B1CF-4843-A659-702855D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8B12-4516-4D43-B8FB-6FCF30A0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E73C-92A5-1947-A46B-C5DFE9CA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3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40AF-AC3C-7141-902A-3310289B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DC09-0BC4-3A4C-9808-507C43241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C291-5EE5-3847-B30A-F69D7285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6747-1468-F643-8451-6958E6F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06A7-8359-6441-BA23-A41259B2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CFCEE-00ED-3648-BA25-B517E393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1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EE72-6B5C-D342-A6BF-3DE4F370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9373-ECD2-464C-80AF-6D2B3D3A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5EB1-CBB2-0241-B9AD-AC966F80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D434-8CFF-AB4A-8CB3-0D90DBD4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F0E49-871C-2648-AE59-0B0BF9B4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37E60-E33E-004C-8443-C16DFE30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9665E-74D0-9D46-939E-AD495367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B7387-5A81-7042-B43E-A3A82ACB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80A-D496-6F4F-B4CC-112AF34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08844-781C-BF40-AC72-A4557B10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AA480-6429-9342-B47E-B4A827F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EA93-722E-7C4E-9A40-71E2A5F9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55809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DD83-59AA-8D45-B48C-E4F7F8BC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E70A4-588D-1C48-A434-4108560C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7F45F-B3CD-914C-861D-27F306A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7CE6-3580-8245-9A90-679E528E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6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1D1C6-A6FB-DF40-825C-D2A87AD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C14D3-3726-3B4F-8269-4313D03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53F3-D070-2D4E-9C05-D40EF87C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0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D864-E0F2-0743-B0E1-F1D58C63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108F-3565-A541-86FB-D46815A9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67800-9B36-A048-81DC-94C40A4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784C-A202-F04E-845A-24B8EF03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6078-E262-B841-8A88-D5A8AA6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B296-F42D-AD4C-A2C8-C8AFB645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3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6EC-A752-DF4D-9067-0280B81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3E5E-9598-FF48-AEF7-E98CE6A45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F36A-7A87-B941-9527-BD387A75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EF33-F880-0A4E-B20E-F3A6E33B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20B13-CD72-4247-BD52-5161FE56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07B2-DFAE-F946-92DF-D55370C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5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B4E-0785-8C4C-BD61-ED810A1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4CC6D-1AC8-5849-8D81-4D86C36F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2809-6F66-304E-853D-35970620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3D00-4EC0-8845-B3BA-1217C46D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B559-615F-8441-945E-3121EE8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55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C3546-C54A-3448-AC8C-32B268677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5013-AE4F-A44F-B535-4EA9B469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0144-AF8C-9B4F-800A-6318E5A0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6DDB-446D-DA4B-8B49-97F35805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1F8-54F3-8E40-93B8-6BAA82B5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1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73B8-E989-F74D-BF9F-3012E1BE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58316-CBCC-E54D-A9B7-D2993F7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AA34-18BD-EC44-87BC-A2D60BF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1D1C-1061-9740-9889-5587B191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8BA8-C932-454A-ACE6-BBEC914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8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57A-9FA0-C24A-82DD-E2C5345A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B26-2932-2E4B-81B9-3CCCE1C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5615-1BCD-EE4E-A5FC-A517C9BF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9C81-EB9B-D34A-9471-F1FF438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5FFE-5200-E446-B1A1-65D051C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95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8E2B-0EAB-694B-8A7E-20059583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38B3-AF26-3B46-B3C9-BB818ECE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9091-A7FE-1C40-ABDC-48CCB2B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D2B6-1D86-6B41-95AA-FBC98118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5F7B-FABF-F144-9BFE-C689A51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9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B4AE-FDC6-9E49-9E40-640ABA3F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BA79-82BE-464C-B36C-1935A1B3E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6028-63FD-3A41-A06A-926B7441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B95E9-B152-BA48-A8E0-D03DAD7F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8937-82C0-2045-B416-B3A75AF5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1933-A8EE-1B4E-B100-A063D6E1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8430-FA8D-E14C-B3B5-C59A63B0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58E4F-9D1C-8247-9C15-16BDBA58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D45E-9671-9F4E-B4FD-D56BE5CF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07BD30-97D3-4E56-961B-8C5CED0DEE87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82AB1CF-3A9F-4C41-87E8-2F31201E0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86497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9BF8-05D5-FC46-908C-145F615F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049B-C217-1D44-8F3C-16FC5EA5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A3C5-02EF-E145-9FA6-C01E367F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1A123-628C-E941-A8FD-B166BAFA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A691F-E9B1-4245-88F9-5A04BB618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97FF4-730B-A346-AC67-AFA3A297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4BA7-3811-C142-AA8E-B70AC707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5A344-0F1C-3E43-A5AE-F485973E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5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2D2-FA69-4D47-9F68-D597D141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A0F6D-9C54-4647-8D2A-EECFD28E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B946-BF67-A549-BAA2-B6425E11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6735-50F7-FD49-81C8-4E7B0DA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9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88CD0-E418-CF4F-8A07-4AE567AB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68612-64B3-D942-9011-0E9C5DEB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3DD6-0898-3D47-9AFE-8A9B1730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0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1D0D-F070-D74E-8375-D92F674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79AC-C2B0-7C4B-B0B7-66E881AB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13FA-5980-E949-889C-712C4B71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E3C3-CEF5-B84C-895B-A7C1A269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9415-0307-AE4A-B8B5-55BC576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36BB-04C7-8945-B0D0-51E86B6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3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0519-CA7D-8241-A575-4967C677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4B573-0844-7C40-AAB2-82E4DAF1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1213B-26EF-9440-A336-167A5DE9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9144A-A1DE-B04E-B1A3-08C250C0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0169B-B68A-AF4B-A7F1-3EF2620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54C5C-BBD5-704E-8C4A-4330AC1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1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5993-298B-FE4A-BF26-01CAA06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DFBC-44FA-284E-922F-EDCCA23A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9FEF-BC97-6E49-9FCE-426C039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BE1C-7731-7E45-A98A-1C114AC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940A-9B99-4342-8539-E71F6061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492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0907D-F119-2940-AFCC-3BFBBB80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7CDE5-8811-194B-9962-798121610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E001-D483-F145-AA15-55231080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5D6D-0484-654E-A5EF-737638F1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175C-E7D0-2349-B703-51122AB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3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1C3-96BC-CA4E-8F8D-20179D1D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BB5C-F937-5743-8FF6-2223CAF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565F3-98C7-F340-A3C4-368DCE01E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D8CE1-4C6C-754A-8902-904FC9F9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DCCCC-981B-DF48-97A6-297141DC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2C590-298B-2647-B281-9531CEF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8353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684-6761-B240-A0E5-6D4351B7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1E022-2F8B-6342-AE7E-2B1AA71BE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D9AE-2253-944E-83FD-2C684E8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373CD-FBFF-994E-9279-D6128FE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DB14-4678-CF40-81DF-DCBEAA5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750D-3739-4B45-931F-AA79389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857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C245-B433-414C-AAEB-85ED71E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87B-3609-E948-B47C-125B941DAE5D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A8F-CB3A-8444-B526-165EA5B78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C980D-F43C-FC4E-A8B9-AA6D0A7C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CC77FD-2D11-7B77-2695-2E316F442F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7D634-E19E-453F-9EE9-F79B8CBDE2FA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2CC11B1-2E6D-4CB0-A8C0-0FAFEB485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49" r:id="rId13"/>
    <p:sldLayoutId id="2147483653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  <p15:guide id="5" pos="408" userDrawn="1">
          <p15:clr>
            <a:srgbClr val="F26B43"/>
          </p15:clr>
        </p15:guide>
        <p15:guide id="6" pos="7272" userDrawn="1">
          <p15:clr>
            <a:srgbClr val="F26B43"/>
          </p15:clr>
        </p15:guide>
        <p15:guide id="7" orient="horz" pos="362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A1E9-AFEF-2640-A5D3-FD95F1A1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D654-A337-2B4B-8342-F0C94634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9386-3895-B345-9CA4-A1F404AB6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5A1D-A8F5-D944-B599-5B02D3603DB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8A3D-2BCF-094C-994A-EC6643E4D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84B3-5783-7A46-8D9C-E5042318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6F1519A6-D205-BBF1-BB3C-7559A64EFD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C5BFB-65DC-B341-A754-38F1DF93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65C5-5572-CC46-AA81-A51ADFE3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DB1A-215B-D84E-96B5-4C64EF708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2EAA-8AF0-2844-A984-CD7F13BCA8E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4524-7351-B34D-A322-239F034B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4192-EC8E-1944-886B-1DC3B42C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64ABCAE-9BD9-A14F-82A7-B7379D52D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FAA99-0E1C-636A-A93E-516004ECB8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C0164-9AC8-4C49-BF27-9E01E544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C315-2F0E-3743-9857-121A8EE2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EC43-7083-2841-A758-83D5C3E5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E3A6-3297-FC44-BEE4-CA972895FFA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BA57-95B5-BC40-BB62-655FF6AB2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BF5B-5D83-AF45-9563-49994A91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FAC7AE-03CD-BF72-3008-1E9C82BC66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4751A-FFE4-E046-9E7C-C3CF77CF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C9FF-D0FD-9043-8570-A12015A3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73B7-7AED-BD4D-9B1A-CC8618BD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D311-9106-2E49-95F4-5ED6DBA0ADC5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44DE-F2AB-8043-ACEA-8DABC8E94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A0E9-88C7-0542-8B30-B2D82AFB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0236C13-F95A-7FF0-3F4A-00C963D7A8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E37393C-A86E-4AD9-A850-463D80DE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1" y="1743835"/>
            <a:ext cx="10917716" cy="1597360"/>
          </a:xfrm>
        </p:spPr>
        <p:txBody>
          <a:bodyPr/>
          <a:lstStyle/>
          <a:p>
            <a:r>
              <a:rPr lang="en-US" dirty="0"/>
              <a:t>UM-Plan: </a:t>
            </a:r>
            <a:br>
              <a:rPr lang="en-US" dirty="0"/>
            </a:br>
            <a:r>
              <a:rPr lang="en-US" sz="3600" dirty="0"/>
              <a:t>Strategic Financial Planning &amp; Analysis Tool</a:t>
            </a:r>
          </a:p>
        </p:txBody>
      </p:sp>
      <p:sp>
        <p:nvSpPr>
          <p:cNvPr id="9" name="Subtitle 10">
            <a:extLst>
              <a:ext uri="{FF2B5EF4-FFF2-40B4-BE49-F238E27FC236}">
                <a16:creationId xmlns:a16="http://schemas.microsoft.com/office/drawing/2014/main" id="{B7B11606-47F7-4192-B5D1-B01CEB9AFD32}"/>
              </a:ext>
            </a:extLst>
          </p:cNvPr>
          <p:cNvSpPr txBox="1">
            <a:spLocks/>
          </p:cNvSpPr>
          <p:nvPr/>
        </p:nvSpPr>
        <p:spPr>
          <a:xfrm>
            <a:off x="626512" y="3461227"/>
            <a:ext cx="10917716" cy="93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Submitting &amp; Approving Budget/Labor Plan Files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Last update: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37680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1325563"/>
          </a:xfrm>
        </p:spPr>
        <p:txBody>
          <a:bodyPr/>
          <a:lstStyle/>
          <a:p>
            <a:r>
              <a:rPr lang="en-US" dirty="0"/>
              <a:t>Submission – From Save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8980" y="1236124"/>
            <a:ext cx="114298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a typeface="20 db" charset="0"/>
                <a:cs typeface="20 db" charset="0"/>
              </a:rPr>
              <a:t>When saving a process action window will appear “Advance to next step” to move the plan file to the next step in the approval process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You can add comments which will be saved with the Plan File and forwarded to the next step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98" y="2566662"/>
            <a:ext cx="6057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– Process Task Pane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980" y="1243656"/>
            <a:ext cx="11553020" cy="183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In the Budget Submitter section of the Process task-pane you will see plan files available to submit for approval</a:t>
            </a:r>
          </a:p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Right clicking on a plan file will give you a choice to open the plan file or mark step as complete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26" y="2781688"/>
            <a:ext cx="4479655" cy="38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– Process Task Pane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980" y="1243656"/>
            <a:ext cx="115530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Selecting Mark step as complete will open the process window where you can enter a comment to be stored with the Plan File and forwarded to the approver</a:t>
            </a:r>
          </a:p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Clicking Ok will submit the Plan File for approval or cancel to close without submitting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74" y="3058946"/>
            <a:ext cx="5496846" cy="35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980" y="1243656"/>
            <a:ext cx="11553020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In the Budget Approval section of the process task pane you will see plan files awaiting your approval.  By right clicking on a listed plan file you can open, approve, or reject a plan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626" y="2521506"/>
            <a:ext cx="4290705" cy="35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Process - Reject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980" y="1243656"/>
            <a:ext cx="11553020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Selecting Reject will open the process window where you can enter a comment to be stored with the Plan File and sent back to the submitter</a:t>
            </a:r>
          </a:p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Clicking OK will reject the Plan File and return it to the submitter for editing and resubmission, or select Cancel to close without any 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18" y="3041393"/>
            <a:ext cx="75533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Process - Approve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980" y="1243656"/>
            <a:ext cx="11553020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Selecting Approve will open the process window where you can enter a comment to be stored with the Plan File</a:t>
            </a:r>
          </a:p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Clicking OK will approve the Plan File and forward it to the next step or select cancel to close without approving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48" y="3211677"/>
            <a:ext cx="5349670" cy="34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0155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 logo PP" id="{0D4D0919-3A2C-FA4A-81D2-50D18357A1BD}" vid="{3EDC496E-6BEC-1F49-8AB8-B80C617AA4E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 new logo wide size</Template>
  <TotalTime>2984</TotalTime>
  <Words>314</Words>
  <Application>Microsoft Office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20 db</vt:lpstr>
      <vt:lpstr>Arial</vt:lpstr>
      <vt:lpstr>Calibri</vt:lpstr>
      <vt:lpstr>Calibri Light</vt:lpstr>
      <vt:lpstr>Wingdings</vt:lpstr>
      <vt:lpstr>1_Custom Design</vt:lpstr>
      <vt:lpstr>3_Custom Design</vt:lpstr>
      <vt:lpstr>4_Custom Design</vt:lpstr>
      <vt:lpstr>5_Custom Design</vt:lpstr>
      <vt:lpstr>Custom Design</vt:lpstr>
      <vt:lpstr>2_Custom Design</vt:lpstr>
      <vt:lpstr>UM-Plan:  Strategic Financial Planning &amp; Analysis Tool</vt:lpstr>
      <vt:lpstr>Submission – From Save </vt:lpstr>
      <vt:lpstr>Submission – Process Task Pane</vt:lpstr>
      <vt:lpstr>Submission – Process Task Pane</vt:lpstr>
      <vt:lpstr>Approval Process</vt:lpstr>
      <vt:lpstr>Approval Process - Reject</vt:lpstr>
      <vt:lpstr>Approval Process - Approve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Pasquini, LeeAnn</dc:creator>
  <cp:lastModifiedBy>Matthew A Krevis</cp:lastModifiedBy>
  <cp:revision>159</cp:revision>
  <dcterms:created xsi:type="dcterms:W3CDTF">2018-10-21T19:48:20Z</dcterms:created>
  <dcterms:modified xsi:type="dcterms:W3CDTF">2022-11-04T14:37:30Z</dcterms:modified>
</cp:coreProperties>
</file>