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20" r:id="rId2"/>
    <p:sldMasterId id="2147483732" r:id="rId3"/>
    <p:sldMasterId id="2147483744" r:id="rId4"/>
    <p:sldMasterId id="2147483696" r:id="rId5"/>
    <p:sldMasterId id="2147483708" r:id="rId6"/>
  </p:sldMasterIdLst>
  <p:handoutMasterIdLst>
    <p:handoutMasterId r:id="rId11"/>
  </p:handoutMasterIdLst>
  <p:sldIdLst>
    <p:sldId id="257" r:id="rId7"/>
    <p:sldId id="258" r:id="rId8"/>
    <p:sldId id="259" r:id="rId9"/>
    <p:sldId id="261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DBB3B-2230-40A6-9F1D-B871B8C9E757}" v="10" dt="2023-05-09T15:15:47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120" autoAdjust="0"/>
  </p:normalViewPr>
  <p:slideViewPr>
    <p:cSldViewPr snapToGrid="0" snapToObjects="1">
      <p:cViewPr varScale="1">
        <p:scale>
          <a:sx n="103" d="100"/>
          <a:sy n="103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Overko" userId="9ff1199a-133e-46de-a6b5-2ac9694f59c2" providerId="ADAL" clId="{0C1DBB3B-2230-40A6-9F1D-B871B8C9E757}"/>
    <pc:docChg chg="undo redo custSel delSld modSld modHandout">
      <pc:chgData name="Patricia Overko" userId="9ff1199a-133e-46de-a6b5-2ac9694f59c2" providerId="ADAL" clId="{0C1DBB3B-2230-40A6-9F1D-B871B8C9E757}" dt="2023-05-09T16:33:20.556" v="843" actId="20577"/>
      <pc:docMkLst>
        <pc:docMk/>
      </pc:docMkLst>
      <pc:sldChg chg="modSp mod">
        <pc:chgData name="Patricia Overko" userId="9ff1199a-133e-46de-a6b5-2ac9694f59c2" providerId="ADAL" clId="{0C1DBB3B-2230-40A6-9F1D-B871B8C9E757}" dt="2023-05-08T19:15:14.265" v="10" actId="20577"/>
        <pc:sldMkLst>
          <pc:docMk/>
          <pc:sldMk cId="3128309423" sldId="257"/>
        </pc:sldMkLst>
        <pc:spChg chg="mod">
          <ac:chgData name="Patricia Overko" userId="9ff1199a-133e-46de-a6b5-2ac9694f59c2" providerId="ADAL" clId="{0C1DBB3B-2230-40A6-9F1D-B871B8C9E757}" dt="2023-05-08T19:15:14.265" v="10" actId="20577"/>
          <ac:spMkLst>
            <pc:docMk/>
            <pc:sldMk cId="3128309423" sldId="257"/>
            <ac:spMk id="3" creationId="{A8783C61-51B9-4F44-9398-7AFD40187DD0}"/>
          </ac:spMkLst>
        </pc:spChg>
      </pc:sldChg>
      <pc:sldChg chg="modSp mod">
        <pc:chgData name="Patricia Overko" userId="9ff1199a-133e-46de-a6b5-2ac9694f59c2" providerId="ADAL" clId="{0C1DBB3B-2230-40A6-9F1D-B871B8C9E757}" dt="2023-05-09T16:33:20.556" v="843" actId="20577"/>
        <pc:sldMkLst>
          <pc:docMk/>
          <pc:sldMk cId="3706306706" sldId="258"/>
        </pc:sldMkLst>
        <pc:spChg chg="mod">
          <ac:chgData name="Patricia Overko" userId="9ff1199a-133e-46de-a6b5-2ac9694f59c2" providerId="ADAL" clId="{0C1DBB3B-2230-40A6-9F1D-B871B8C9E757}" dt="2023-05-08T19:15:19.038" v="12" actId="20577"/>
          <ac:spMkLst>
            <pc:docMk/>
            <pc:sldMk cId="3706306706" sldId="258"/>
            <ac:spMk id="2" creationId="{7AE19806-E344-4061-BA0A-2ECCEA68609D}"/>
          </ac:spMkLst>
        </pc:spChg>
        <pc:spChg chg="mod">
          <ac:chgData name="Patricia Overko" userId="9ff1199a-133e-46de-a6b5-2ac9694f59c2" providerId="ADAL" clId="{0C1DBB3B-2230-40A6-9F1D-B871B8C9E757}" dt="2023-05-09T16:33:20.556" v="843" actId="20577"/>
          <ac:spMkLst>
            <pc:docMk/>
            <pc:sldMk cId="3706306706" sldId="258"/>
            <ac:spMk id="3" creationId="{445BA578-8A0B-4987-975F-8F1ABB3E0BEA}"/>
          </ac:spMkLst>
        </pc:spChg>
      </pc:sldChg>
      <pc:sldChg chg="modSp mod">
        <pc:chgData name="Patricia Overko" userId="9ff1199a-133e-46de-a6b5-2ac9694f59c2" providerId="ADAL" clId="{0C1DBB3B-2230-40A6-9F1D-B871B8C9E757}" dt="2023-05-09T15:47:29.212" v="705" actId="14100"/>
        <pc:sldMkLst>
          <pc:docMk/>
          <pc:sldMk cId="528035639" sldId="259"/>
        </pc:sldMkLst>
        <pc:spChg chg="mod">
          <ac:chgData name="Patricia Overko" userId="9ff1199a-133e-46de-a6b5-2ac9694f59c2" providerId="ADAL" clId="{0C1DBB3B-2230-40A6-9F1D-B871B8C9E757}" dt="2023-05-09T15:47:29.212" v="705" actId="14100"/>
          <ac:spMkLst>
            <pc:docMk/>
            <pc:sldMk cId="528035639" sldId="259"/>
            <ac:spMk id="2" creationId="{E539296E-E55E-4D40-A5C2-5717B376296B}"/>
          </ac:spMkLst>
        </pc:spChg>
        <pc:graphicFrameChg chg="modGraphic">
          <ac:chgData name="Patricia Overko" userId="9ff1199a-133e-46de-a6b5-2ac9694f59c2" providerId="ADAL" clId="{0C1DBB3B-2230-40A6-9F1D-B871B8C9E757}" dt="2023-05-09T15:45:37.640" v="664" actId="14734"/>
          <ac:graphicFrameMkLst>
            <pc:docMk/>
            <pc:sldMk cId="528035639" sldId="259"/>
            <ac:graphicFrameMk id="4" creationId="{6170360A-9FB5-4A13-939B-1ECCE9482D72}"/>
          </ac:graphicFrameMkLst>
        </pc:graphicFrameChg>
        <pc:graphicFrameChg chg="modGraphic">
          <ac:chgData name="Patricia Overko" userId="9ff1199a-133e-46de-a6b5-2ac9694f59c2" providerId="ADAL" clId="{0C1DBB3B-2230-40A6-9F1D-B871B8C9E757}" dt="2023-05-09T15:45:57.158" v="666" actId="20577"/>
          <ac:graphicFrameMkLst>
            <pc:docMk/>
            <pc:sldMk cId="528035639" sldId="259"/>
            <ac:graphicFrameMk id="9" creationId="{4A27910A-2BBE-4969-A2C6-8B4678BE4FBA}"/>
          </ac:graphicFrameMkLst>
        </pc:graphicFrameChg>
      </pc:sldChg>
      <pc:sldChg chg="modSp del mod">
        <pc:chgData name="Patricia Overko" userId="9ff1199a-133e-46de-a6b5-2ac9694f59c2" providerId="ADAL" clId="{0C1DBB3B-2230-40A6-9F1D-B871B8C9E757}" dt="2023-05-09T12:02:05.090" v="177" actId="2696"/>
        <pc:sldMkLst>
          <pc:docMk/>
          <pc:sldMk cId="457210471" sldId="260"/>
        </pc:sldMkLst>
        <pc:spChg chg="mod">
          <ac:chgData name="Patricia Overko" userId="9ff1199a-133e-46de-a6b5-2ac9694f59c2" providerId="ADAL" clId="{0C1DBB3B-2230-40A6-9F1D-B871B8C9E757}" dt="2023-05-08T19:18:43.245" v="94" actId="20577"/>
          <ac:spMkLst>
            <pc:docMk/>
            <pc:sldMk cId="457210471" sldId="260"/>
            <ac:spMk id="2" creationId="{7AE19806-E344-4061-BA0A-2ECCEA68609D}"/>
          </ac:spMkLst>
        </pc:spChg>
      </pc:sldChg>
      <pc:sldChg chg="addSp delSp modSp mod">
        <pc:chgData name="Patricia Overko" userId="9ff1199a-133e-46de-a6b5-2ac9694f59c2" providerId="ADAL" clId="{0C1DBB3B-2230-40A6-9F1D-B871B8C9E757}" dt="2023-05-09T15:04:40.612" v="399" actId="14100"/>
        <pc:sldMkLst>
          <pc:docMk/>
          <pc:sldMk cId="2648805705" sldId="261"/>
        </pc:sldMkLst>
        <pc:spChg chg="mod">
          <ac:chgData name="Patricia Overko" userId="9ff1199a-133e-46de-a6b5-2ac9694f59c2" providerId="ADAL" clId="{0C1DBB3B-2230-40A6-9F1D-B871B8C9E757}" dt="2023-05-09T12:02:20.678" v="204" actId="20577"/>
          <ac:spMkLst>
            <pc:docMk/>
            <pc:sldMk cId="2648805705" sldId="261"/>
            <ac:spMk id="2" creationId="{7AE19806-E344-4061-BA0A-2ECCEA68609D}"/>
          </ac:spMkLst>
        </pc:spChg>
        <pc:spChg chg="mod">
          <ac:chgData name="Patricia Overko" userId="9ff1199a-133e-46de-a6b5-2ac9694f59c2" providerId="ADAL" clId="{0C1DBB3B-2230-40A6-9F1D-B871B8C9E757}" dt="2023-05-09T15:03:43.950" v="393" actId="14100"/>
          <ac:spMkLst>
            <pc:docMk/>
            <pc:sldMk cId="2648805705" sldId="261"/>
            <ac:spMk id="3" creationId="{445BA578-8A0B-4987-975F-8F1ABB3E0BEA}"/>
          </ac:spMkLst>
        </pc:spChg>
        <pc:spChg chg="add mod">
          <ac:chgData name="Patricia Overko" userId="9ff1199a-133e-46de-a6b5-2ac9694f59c2" providerId="ADAL" clId="{0C1DBB3B-2230-40A6-9F1D-B871B8C9E757}" dt="2023-05-09T15:00:32.465" v="385" actId="20577"/>
          <ac:spMkLst>
            <pc:docMk/>
            <pc:sldMk cId="2648805705" sldId="261"/>
            <ac:spMk id="7" creationId="{583EB93F-581D-D853-E9B6-9605B050D56F}"/>
          </ac:spMkLst>
        </pc:spChg>
        <pc:spChg chg="add del mod">
          <ac:chgData name="Patricia Overko" userId="9ff1199a-133e-46de-a6b5-2ac9694f59c2" providerId="ADAL" clId="{0C1DBB3B-2230-40A6-9F1D-B871B8C9E757}" dt="2023-05-09T15:00:24.114" v="382" actId="22"/>
          <ac:spMkLst>
            <pc:docMk/>
            <pc:sldMk cId="2648805705" sldId="261"/>
            <ac:spMk id="9" creationId="{FE46286E-4A41-31D2-7475-E3DB92C22359}"/>
          </ac:spMkLst>
        </pc:spChg>
        <pc:spChg chg="add del mod">
          <ac:chgData name="Patricia Overko" userId="9ff1199a-133e-46de-a6b5-2ac9694f59c2" providerId="ADAL" clId="{0C1DBB3B-2230-40A6-9F1D-B871B8C9E757}" dt="2023-05-09T15:01:54.107" v="390" actId="22"/>
          <ac:spMkLst>
            <pc:docMk/>
            <pc:sldMk cId="2648805705" sldId="261"/>
            <ac:spMk id="11" creationId="{187087D8-EDF8-971C-D8C4-A23D95490E9B}"/>
          </ac:spMkLst>
        </pc:spChg>
        <pc:picChg chg="add mod">
          <ac:chgData name="Patricia Overko" userId="9ff1199a-133e-46de-a6b5-2ac9694f59c2" providerId="ADAL" clId="{0C1DBB3B-2230-40A6-9F1D-B871B8C9E757}" dt="2023-05-09T14:57:06.712" v="364" actId="1076"/>
          <ac:picMkLst>
            <pc:docMk/>
            <pc:sldMk cId="2648805705" sldId="261"/>
            <ac:picMk id="4" creationId="{09B94009-67B7-D377-3471-542C6F34DBF0}"/>
          </ac:picMkLst>
        </pc:picChg>
        <pc:picChg chg="add mod">
          <ac:chgData name="Patricia Overko" userId="9ff1199a-133e-46de-a6b5-2ac9694f59c2" providerId="ADAL" clId="{0C1DBB3B-2230-40A6-9F1D-B871B8C9E757}" dt="2023-05-09T14:57:50.985" v="374" actId="14100"/>
          <ac:picMkLst>
            <pc:docMk/>
            <pc:sldMk cId="2648805705" sldId="261"/>
            <ac:picMk id="5" creationId="{9AEA22B8-B060-4629-DFFB-A26520DACD4B}"/>
          </ac:picMkLst>
        </pc:picChg>
        <pc:picChg chg="add mod">
          <ac:chgData name="Patricia Overko" userId="9ff1199a-133e-46de-a6b5-2ac9694f59c2" providerId="ADAL" clId="{0C1DBB3B-2230-40A6-9F1D-B871B8C9E757}" dt="2023-05-09T15:04:40.612" v="399" actId="14100"/>
          <ac:picMkLst>
            <pc:docMk/>
            <pc:sldMk cId="2648805705" sldId="261"/>
            <ac:picMk id="13" creationId="{FF23C127-94C2-48CE-DC5B-81606EA35A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A9F6A0-C627-B54D-855F-5A0CD656D8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E5DFE-C170-0244-8137-231884CB08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DE4630C-362D-B34E-86B8-57D58266F31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2B90F-0445-2A45-BF61-FA80DD02F2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DB874-7984-B54D-90DF-01AD07D5B0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F5BCC9B-E10F-E640-9F97-A8844EA2C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9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965-78A0-7F40-A06D-95DFF25EF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23F4E-96A6-2A4C-96E1-622815E0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D845-8E03-294F-98B5-B8B8CBB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573A-2CEE-FD43-8DD0-4D311A7A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C025-C733-AE47-AD3D-5CDB3394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08D1-05C1-4F42-8407-D3E7DEB7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030B4-2789-A94B-B204-4B6CC22A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DF2A-E86D-0D47-9FA6-DF272385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9FBD-3863-B84E-8C96-EACC6FF6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88B7-5E57-5644-AC89-E9CBC4F0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EDC6E-C4E2-B240-9C55-53FC1AE25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D55FF-A870-2B43-B6F4-3A89D70FE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768A-0C10-A946-AFA4-76A291D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044-A544-CB46-80B5-397E7915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676A-BA0B-B24F-A322-ECDC2377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4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CF51-9220-4D4F-9C1F-6B51704E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58241-D946-1A4A-B9F0-2729D847A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C4EA-79CA-9A45-8861-34884D3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3B2B-553F-5F46-B75D-240E7412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F42F-77F7-F54B-AAB2-4BC366EA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A8ED-C891-3442-9561-40F226A1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3579-EFBA-DA4B-8B2A-96F5A691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3212-19F6-5044-8B88-68FDC57F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D581-BF20-7747-B523-D5781D05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B7D0-5A7F-9F45-AD47-2D6D36F8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B4F6-807A-5246-A518-2AA4BCFF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EDC23-30A5-5C48-B47E-1A182794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D8B0-71FB-4F4B-B937-8C77AC14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4D124-33FC-E942-8DE1-1EB446F4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0FDB-E153-7C4B-A8E3-0305954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2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0F96-4D8A-3047-B299-8662DAC8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3D8-A939-9C45-8AA2-55AE4D713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384B-08F3-1C48-AD4A-4EAC56AD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1179E-BCCE-EA48-9156-EA18052C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800A-79B7-C243-A9A7-4DC94AD0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0612-1997-4D43-BA04-59338F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81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FB51-9203-F44C-BB3A-E53054FF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8C452-633E-C844-A685-2790DD16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D1844-5DD9-A845-81EA-634F768B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9AFE9-18FF-2747-A6A3-4B2013C44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DD124-A349-7E44-B856-2BF7BA052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43F7C-D09D-B74A-AC32-59D22D1C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8BC2F-142F-D84F-8367-AEB32A6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15E75-5ED5-4A41-BF34-ED247315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5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122-5914-004B-9C57-27C42B8F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9609C-CEED-6D4B-B6CF-4A69DBD7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C195E-E344-9A47-8123-91AFEAD5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CD87D-C836-1E45-8AA2-C92EE255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4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8D5AB-C27A-0D4D-8C6E-98637CF3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FC506-F7D7-F34C-ADCD-1415F1D0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F116-53C5-2C42-BB08-BAB15CB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9B74-714E-A94D-926A-FE5FA6A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A85A-83DE-A344-90FB-5CE81118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1A62A-570E-1746-9222-39B63BB6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0149-007E-AA40-AF16-4E01FED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8481-4B0E-1A4A-8B38-39DBE93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06051-F94D-724D-9E83-6DB98F8B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4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7A6A-5DAB-8A40-9DA7-E7EA03FD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8890-1219-9249-BD40-269EFB7A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512E-1DB8-604C-B9A4-94EFF2A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789F-CED2-E949-8882-F043D1CF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E4D5-617A-AA45-980A-0EB95473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35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B1C5-F1AA-014F-A395-98B4AEEF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E1C28-131B-6043-B215-F21BBF090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C0448-E61C-A349-9F6C-08DCD319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B33A2-5C26-7F46-817B-B7834479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0AA9-D867-6740-93E7-4AB8BA38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48F9-83D4-A342-8006-97E6410B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098-CEF5-D34B-AEC2-A204F43D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3417-78A0-6F44-9D74-A1A0BA6E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6D40-A852-1D41-A2B2-D2448C4F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958E-2532-334B-B381-7CE8EF7F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2E61-7A76-2445-A101-967DDA6D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7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11317-2235-DF41-BB1C-367725298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FB044-4658-0448-A5B6-76F67E484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3FBF-1648-F54F-899C-B107CD7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14C5-88BE-C641-8390-BADFCCBD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9FE8-0E45-FB45-86D4-1E7BE497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2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6AF-F0A2-2C4C-9FA9-867A99E44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7FB41-3FA7-474D-A0A4-E1A84816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5B2D-0452-4746-8600-656D050C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519A-2C35-9745-98A4-F5F1A2B9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759E-2C3A-9547-BBFC-9950B51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22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9F1B-4B24-0140-9545-21E1F67F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82ED-0276-6A46-BDF1-89868312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070A-F138-0F49-9DD8-7A42922D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03A4-623A-6F46-863F-62E2D05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65B7-76FB-F849-998B-194DEB75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46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F7B3-E970-474B-9244-8AFC307F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FB1F3-BB6D-DB49-BCAF-13F66F60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9E75-E228-7844-BE1A-C30000F4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688E-0EC0-7A45-A62F-239EAC16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1480-3310-DA43-9741-BB321D9B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9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1DBE-B50B-B74A-8E76-E5528404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C5E7-A2ED-224D-B4A1-75431B4F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8C56-0979-D342-A427-9318A3A6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26CB2-D42A-9540-A575-1BCA84EC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44E8C-A0E1-3B45-878A-52C747DE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549AD-5FE8-D940-BC3C-CF254DAF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999B-BAF5-5C46-B92F-022E2A38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3E14-1BC4-D840-A3B9-D2201E17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C7178-4269-B34B-B80C-123D92B83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A67A4-7E91-004B-BB91-D7D6B4407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2F3D-75E4-844E-8B9D-930D88C68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0A300-4ACF-9E4F-BEF6-43BBED54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A15E2-4B78-DE4C-B707-07E01A9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3847D-E046-1242-9CD7-1C6F5773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1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E838-CCAF-474B-BC5F-B3B1FD13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139F9-C5A7-FA43-9802-6CFEF641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346E-82EC-4F4C-B1DA-698F32C2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7BD0-28B0-1A4B-B8CC-C1C3A3D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9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F3729-8840-E446-A077-91875B75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5E78D-E820-4544-B04B-53A575D0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10D4-0D6A-6748-A8D0-9F243607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6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35DA-71EF-844C-B6E3-A14C2629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FE6B-45E0-2747-B19D-D2B2463B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7858-4239-3144-8617-F335205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19B8-6944-D143-90A2-351EFBF7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50C6-FB56-D542-AEAF-20B19A14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31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F136-AEB9-D840-B1D0-CC05061F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9BAF-8DA5-EB45-8B73-596DC738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14905-55E0-F546-B8BA-23CA2910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85559-0609-4742-ADB2-1536AFAD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41E8-9E68-9F43-8BA1-2D467FB1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DE63-A1B0-E04F-9068-7915006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5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418-C4F0-AA4A-8778-DB8386F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00528-30E9-8B40-805D-515DF26BB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00F45-2E99-8D48-98A2-F67F0A53E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7A4E3-F570-2749-9397-200E3ADB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1511-F365-DA44-B859-E63B93FA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CB169-7651-FC4F-AA0B-51D8F033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625B-2AD1-0747-B6B2-2D9FC0F3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2861-2A32-CB47-B563-3F8C9029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D391-ED1F-FB4C-B8C9-63515711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1E6A-3C30-FE43-9B94-A8D038A7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BAC0-A445-0549-A173-774E818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5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5DAC0-D170-0042-87A2-E2CB76B1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9B8C-D600-8246-BBA0-423AA0C3C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75CC-A3BA-B54B-A9E3-3D29A996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87D-DA35-0644-B9B1-ECF939FE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4029-96A7-3B47-B7CC-2FD56594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79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30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50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08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3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0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BDEB-7D9D-E946-805E-E4E40A24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021D-A8F8-CD48-B202-AB82C418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45AA8-4728-6E48-AE8F-04DA3915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E06C-ED98-F94F-9CAC-877F4A86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8020-C007-B84B-9B8C-A9813AEC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28F59-CD8C-8D4B-99FF-3E3FF65F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04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21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6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16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1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5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E5B5-B6E3-E84B-8AB9-8199D105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876D2-C937-B24C-8619-FDFD23725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9266-472A-DC4A-9A70-4A7024EE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2AB9-86E7-FA42-9944-8C8C6ACB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DC76-2B8D-E842-A61C-D0D32491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5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549F-B09E-0C45-90EB-C06C2C20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8832-3C92-954F-A70F-27E08DA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2C45-1796-394F-9995-DAB99636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C85E0-5F94-3C4B-998A-21D6007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E85E-4C80-1F42-8E26-4DEB0CC3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33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C64D-E9DF-0141-8A85-971BA768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E5B4-6539-5146-A999-E6E73FC4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378D-B1CF-4843-A659-702855DD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8B12-4516-4D43-B8FB-6FCF30A0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E73C-92A5-1947-A46B-C5DFE9CA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09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40AF-AC3C-7141-902A-3310289B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DC09-0BC4-3A4C-9808-507C43241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AC291-5EE5-3847-B30A-F69D7285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6747-1468-F643-8451-6958E6FA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806A7-8359-6441-BA23-A41259B2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CFCEE-00ED-3648-BA25-B517E393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20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EE72-6B5C-D342-A6BF-3DE4F370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9373-ECD2-464C-80AF-6D2B3D3A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D5EB1-CBB2-0241-B9AD-AC966F80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4D434-8CFF-AB4A-8CB3-0D90DBD4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F0E49-871C-2648-AE59-0B0BF9B4D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37E60-E33E-004C-8443-C16DFE30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9665E-74D0-9D46-939E-AD495367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B7387-5A81-7042-B43E-A3A82ACB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E12-5972-D64A-930F-09C0C5E6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32A4-6E4B-614E-A466-F6754103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D611-6509-B34B-9617-A72410C5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9E7A4-FDFC-9F41-84CC-E283CF2D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F5CA4-26E1-7B4A-8B64-F1F7E611B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7E1E2-E619-CE41-A31D-5D3CB0D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4B87-C364-DC47-945D-957782E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D1851-6924-194E-A944-DB4AAFF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5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DD83-59AA-8D45-B48C-E4F7F8BC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E70A4-588D-1C48-A434-4108560C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7F45F-B3CD-914C-861D-27F306A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7CE6-3580-8245-9A90-679E528E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8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1D1C6-A6FB-DF40-825C-D2A87AD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C14D3-3726-3B4F-8269-4313D030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53F3-D070-2D4E-9C05-D40EF87C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9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D864-E0F2-0743-B0E1-F1D58C63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108F-3565-A541-86FB-D46815A9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67800-9B36-A048-81DC-94C40A41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784C-A202-F04E-845A-24B8EF03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B6078-E262-B841-8A88-D5A8AA6B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8B296-F42D-AD4C-A2C8-C8AFB645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7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86EC-A752-DF4D-9067-0280B81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43E5E-9598-FF48-AEF7-E98CE6A45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F36A-7A87-B941-9527-BD387A75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EF33-F880-0A4E-B20E-F3A6E33B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20B13-CD72-4247-BD52-5161FE56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07B2-DFAE-F946-92DF-D55370C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7B4E-0785-8C4C-BD61-ED810A1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4CC6D-1AC8-5849-8D81-4D86C36FF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2809-6F66-304E-853D-35970620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3D00-4EC0-8845-B3BA-1217C46D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B559-615F-8441-945E-3121EE8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1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C3546-C54A-3448-AC8C-32B268677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5013-AE4F-A44F-B535-4EA9B4695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0144-AF8C-9B4F-800A-6318E5A0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6DDB-446D-DA4B-8B49-97F35805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11F8-54F3-8E40-93B8-6BAA82B5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2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73B8-E989-F74D-BF9F-3012E1BE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58316-CBCC-E54D-A9B7-D2993F78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AA34-18BD-EC44-87BC-A2D60BF0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1D1C-1061-9740-9889-5587B191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8BA8-C932-454A-ACE6-BBEC914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9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57A-9FA0-C24A-82DD-E2C5345A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B26-2932-2E4B-81B9-3CCCE1C1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E5615-1BCD-EE4E-A5FC-A517C9BF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9C81-EB9B-D34A-9471-F1FF438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5FFE-5200-E446-B1A1-65D051C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1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8E2B-0EAB-694B-8A7E-20059583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38B3-AF26-3B46-B3C9-BB818ECE4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9091-A7FE-1C40-ABDC-48CCB2B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D2B6-1D86-6B41-95AA-FBC98118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5F7B-FABF-F144-9BFE-C689A517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68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B4AE-FDC6-9E49-9E40-640ABA3F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BA79-82BE-464C-B36C-1935A1B3E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46028-63FD-3A41-A06A-926B7441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B95E9-B152-BA48-A8E0-D03DAD7F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8937-82C0-2045-B416-B3A75AF5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1933-A8EE-1B4E-B100-A063D6E1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2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880A-D496-6F4F-B4CC-112AF344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08844-781C-BF40-AC72-A4557B10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AA480-6429-9342-B47E-B4A827F9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EA93-722E-7C4E-9A40-71E2A5F9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3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9BF8-05D5-FC46-908C-145F615F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049B-C217-1D44-8F3C-16FC5EA5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2A3C5-02EF-E145-9FA6-C01E367F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1A123-628C-E941-A8FD-B166BAFA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A691F-E9B1-4245-88F9-5A04BB618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97FF4-730B-A346-AC67-AFA3A297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44BA7-3811-C142-AA8E-B70AC707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5A344-0F1C-3E43-A5AE-F485973E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28430-FA8D-E14C-B3B5-C59A63B0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58E4F-9D1C-8247-9C15-16BDBA58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D45E-9671-9F4E-B4FD-D56BE5CF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21C3-96BC-CA4E-8F8D-20179D1D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BB5C-F937-5743-8FF6-2223CAFC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565F3-98C7-F340-A3C4-368DCE01E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D8CE1-4C6C-754A-8902-904FC9F9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DCCCC-981B-DF48-97A6-297141DC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2C590-298B-2647-B281-9531CEF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4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2684-6761-B240-A0E5-6D4351B7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1E022-2F8B-6342-AE7E-2B1AA71BE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1D9AE-2253-944E-83FD-2C684E8B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373CD-FBFF-994E-9279-D6128FE6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DB14-4678-CF40-81DF-DCBEAA5B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6750D-3739-4B45-931F-AA79389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A5C16-5AE2-1D41-90A0-BEA8525B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9562A-8529-CD4F-8CD1-31FAFC1C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C245-B433-414C-AAEB-85ED71EB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F87B-3609-E948-B47C-125B941DAE5D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A8F-CB3A-8444-B526-165EA5B78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C980D-F43C-FC4E-A8B9-AA6D0A7C7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5067-8306-474D-9F3E-6F6467631E0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21232A-09FC-7644-AAC8-FCB7384E6D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9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A1E9-AFEF-2640-A5D3-FD95F1A1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D654-A337-2B4B-8342-F0C94634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9386-3895-B345-9CA4-A1F404AB6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5A1D-A8F5-D944-B599-5B02D3603DB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8A3D-2BCF-094C-994A-EC6643E4D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84B3-5783-7A46-8D9C-E5042318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5BCF5E63-36C6-3D4A-8603-453061ADFD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6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C5BFB-65DC-B341-A754-38F1DF93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65C5-5572-CC46-AA81-A51ADFE3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DB1A-215B-D84E-96B5-4C64EF708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2EAA-8AF0-2844-A984-CD7F13BCA8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4524-7351-B34D-A322-239F034B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4192-EC8E-1944-886B-1DC3B42CF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64ABCAE-9BD9-A14F-82A7-B7379D52DD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C0164-9AC8-4C49-BF27-9E01E544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C315-2F0E-3743-9857-121A8EE27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EC43-7083-2841-A758-83D5C3E5D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E3A6-3297-FC44-BEE4-CA972895FFA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BA57-95B5-BC40-BB62-655FF6AB2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BF5B-5D83-AF45-9563-49994A91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2C3B8-DF84-974C-96AA-C91506CECE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4751A-FFE4-E046-9E7C-C3CF77CF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EC9FF-D0FD-9043-8570-A12015A3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73B7-7AED-BD4D-9B1A-CC8618BD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D311-9106-2E49-95F4-5ED6DBA0ADC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44DE-F2AB-8043-ACEA-8DABC8E94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A0E9-88C7-0542-8B30-B2D82AFB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98FD43-2CEA-784A-978C-B86FC3234C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AC95C-DFE3-418B-B339-ACDCED077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Controller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83C61-51B9-4F44-9398-7AFD40187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A8B"/>
                </a:solidFill>
                <a:effectLst/>
                <a:uLnTx/>
                <a:uFillTx/>
                <a:latin typeface="Arial"/>
                <a:ea typeface="ヒラギノ角ゴ Pro W3"/>
              </a:rPr>
              <a:t>F&amp;A Meeting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389"/>
              </a:buClr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005A8B"/>
                </a:solidFill>
                <a:latin typeface="Arial"/>
                <a:ea typeface="ヒラギノ角ゴ Pro W3"/>
              </a:rPr>
              <a:t>May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5A8B"/>
                </a:solidFill>
                <a:effectLst/>
                <a:uLnTx/>
                <a:uFillTx/>
                <a:latin typeface="Arial"/>
                <a:ea typeface="ヒラギノ角ゴ Pro W3"/>
              </a:rPr>
              <a:t> </a:t>
            </a:r>
            <a:r>
              <a:rPr lang="en-US" sz="2000" kern="0" dirty="0">
                <a:solidFill>
                  <a:srgbClr val="005A8B"/>
                </a:solidFill>
                <a:latin typeface="Arial"/>
                <a:ea typeface="ヒラギノ角ゴ Pro W3"/>
              </a:rPr>
              <a:t>9, 2023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5A8B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9806-E344-4061-BA0A-2ECCEA68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FY 2023 Year End Close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BA578-8A0B-4987-975F-8F1ABB3E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2775"/>
            <a:ext cx="7886700" cy="4086809"/>
          </a:xfrm>
        </p:spPr>
        <p:txBody>
          <a:bodyPr>
            <a:normAutofit fontScale="92500" lnSpcReduction="20000"/>
          </a:bodyPr>
          <a:lstStyle/>
          <a:p>
            <a:pPr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Distributed tomorrow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Dates are consistent with prior years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Pay close attention to these deadlines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Missing processing deadlines could result in charges against FY 2024 budgets</a:t>
            </a: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lang="en-U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Vendor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invoice 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ccrual process</a:t>
            </a:r>
          </a:p>
          <a:p>
            <a:pPr marL="800100" lvl="1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 criteria as prior year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Travel reimbursement accrual based on travel   date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marL="342900" lvl="1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296E-E55E-4D40-A5C2-5717B376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047"/>
            <a:ext cx="7322235" cy="878283"/>
          </a:xfrm>
        </p:spPr>
        <p:txBody>
          <a:bodyPr>
            <a:normAutofit/>
          </a:bodyPr>
          <a:lstStyle/>
          <a:p>
            <a:r>
              <a:rPr lang="en-US" u="sng" dirty="0"/>
              <a:t>Vendor Invoice Accrual Criteria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70360A-9FB5-4A13-939B-1ECCE9482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641277"/>
              </p:ext>
            </p:extLst>
          </p:nvPr>
        </p:nvGraphicFramePr>
        <p:xfrm>
          <a:off x="457200" y="1096330"/>
          <a:ext cx="6755363" cy="210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752">
                  <a:extLst>
                    <a:ext uri="{9D8B030D-6E8A-4147-A177-3AD203B41FA5}">
                      <a16:colId xmlns:a16="http://schemas.microsoft.com/office/drawing/2014/main" val="965795901"/>
                    </a:ext>
                  </a:extLst>
                </a:gridCol>
                <a:gridCol w="3628611">
                  <a:extLst>
                    <a:ext uri="{9D8B030D-6E8A-4147-A177-3AD203B41FA5}">
                      <a16:colId xmlns:a16="http://schemas.microsoft.com/office/drawing/2014/main" val="2183225792"/>
                    </a:ext>
                  </a:extLst>
                </a:gridCol>
              </a:tblGrid>
              <a:tr h="420814">
                <a:tc>
                  <a:txBody>
                    <a:bodyPr/>
                    <a:lstStyle/>
                    <a:p>
                      <a:r>
                        <a:rPr lang="en-US" dirty="0"/>
                        <a:t>Vendor Commitments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649818"/>
                  </a:ext>
                </a:extLst>
              </a:tr>
              <a:tr h="420814">
                <a:tc>
                  <a:txBody>
                    <a:bodyPr/>
                    <a:lstStyle/>
                    <a:p>
                      <a:r>
                        <a:rPr lang="en-US" dirty="0"/>
                        <a:t>Accrual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7/1/23-8/11/23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38333"/>
                  </a:ext>
                </a:extLst>
              </a:tr>
              <a:tr h="420814">
                <a:tc>
                  <a:txBody>
                    <a:bodyPr/>
                    <a:lstStyle/>
                    <a:p>
                      <a:r>
                        <a:rPr lang="en-US" dirty="0"/>
                        <a:t>JE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Every Other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05572"/>
                  </a:ext>
                </a:extLst>
              </a:tr>
              <a:tr h="420814">
                <a:tc>
                  <a:txBody>
                    <a:bodyPr/>
                    <a:lstStyle/>
                    <a:p>
                      <a:r>
                        <a:rPr lang="en-US" dirty="0"/>
                        <a:t>Invoices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Selected Commodities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022550"/>
                  </a:ext>
                </a:extLst>
              </a:tr>
              <a:tr h="420814">
                <a:tc>
                  <a:txBody>
                    <a:bodyPr/>
                    <a:lstStyle/>
                    <a:p>
                      <a:r>
                        <a:rPr lang="en-US" dirty="0"/>
                        <a:t>Invoice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6907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27910A-2BBE-4969-A2C6-8B4678BE4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35531"/>
              </p:ext>
            </p:extLst>
          </p:nvPr>
        </p:nvGraphicFramePr>
        <p:xfrm>
          <a:off x="450168" y="3429000"/>
          <a:ext cx="6836898" cy="3028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0325">
                  <a:extLst>
                    <a:ext uri="{9D8B030D-6E8A-4147-A177-3AD203B41FA5}">
                      <a16:colId xmlns:a16="http://schemas.microsoft.com/office/drawing/2014/main" val="1251811705"/>
                    </a:ext>
                  </a:extLst>
                </a:gridCol>
                <a:gridCol w="114266">
                  <a:extLst>
                    <a:ext uri="{9D8B030D-6E8A-4147-A177-3AD203B41FA5}">
                      <a16:colId xmlns:a16="http://schemas.microsoft.com/office/drawing/2014/main" val="2697451889"/>
                    </a:ext>
                  </a:extLst>
                </a:gridCol>
                <a:gridCol w="3142307">
                  <a:extLst>
                    <a:ext uri="{9D8B030D-6E8A-4147-A177-3AD203B41FA5}">
                      <a16:colId xmlns:a16="http://schemas.microsoft.com/office/drawing/2014/main" val="2985162846"/>
                    </a:ext>
                  </a:extLst>
                </a:gridCol>
              </a:tblGrid>
              <a:tr h="3566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Commodity Codes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547869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Advertising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Business Meetings/Conferences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4779353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Construction/Renovation, includes CFS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Consulting Services, includes CFS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5848272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Consulting Services, Information Technology, includes CFS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Equipment - Information Technology (All)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4583919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Equipment - Law Enforcement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Equipment - Medical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706556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Equipment Capital (Excludes Information Technology)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Equipment Maintenance and Repair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719009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Equipment Non-Capital (Excludes Information Technology)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Fees/Licenses/Permits (Excluding IT software)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208705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Insurance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IT software/licenses/upgrades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5274781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Lease/Rental - Space or Property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Lease/Rental Equipment - Information Technology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558021"/>
                  </a:ext>
                </a:extLst>
              </a:tr>
              <a:tr h="22261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Lease/Rental Equipment (Excludes Information Technology)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Mailings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19904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Moving Services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Operational Services, includes CFS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5627480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Rental Event Equipment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SubAward/SubContract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1523833"/>
                  </a:ext>
                </a:extLst>
              </a:tr>
              <a:tr h="2226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Utilities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641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03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9806-E344-4061-BA0A-2ECCEA68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13444" cy="1325563"/>
          </a:xfrm>
        </p:spPr>
        <p:txBody>
          <a:bodyPr/>
          <a:lstStyle/>
          <a:p>
            <a:pPr algn="ctr"/>
            <a:r>
              <a:rPr lang="en-US" u="sng" dirty="0"/>
              <a:t>Physical Inventory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BA578-8A0B-4987-975F-8F1ABB3E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07" y="1402463"/>
            <a:ext cx="7886700" cy="4867421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7373"/>
              </a:buClr>
              <a:buNone/>
              <a:defRPr/>
            </a:pPr>
            <a:endParaRPr lang="en-US" kern="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94009-67B7-D377-3471-542C6F34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77108"/>
            <a:ext cx="7100918" cy="9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A22B8-B060-4629-DFFB-A26520DAC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6" y="2802670"/>
            <a:ext cx="3676261" cy="2497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3EB93F-581D-D853-E9B6-9605B050D56F}"/>
              </a:ext>
            </a:extLst>
          </p:cNvPr>
          <p:cNvSpPr txBox="1"/>
          <p:nvPr/>
        </p:nvSpPr>
        <p:spPr>
          <a:xfrm>
            <a:off x="5103846" y="2802670"/>
            <a:ext cx="29616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IT Recycling Events</a:t>
            </a:r>
          </a:p>
          <a:p>
            <a:pPr algn="ctr"/>
            <a:endParaRPr lang="en-US" u="sng" dirty="0"/>
          </a:p>
          <a:p>
            <a:pPr algn="ctr"/>
            <a:r>
              <a:rPr lang="en-US" sz="1800" dirty="0"/>
              <a:t>May 10 McCormack </a:t>
            </a:r>
          </a:p>
          <a:p>
            <a:pPr algn="ctr"/>
            <a:r>
              <a:rPr lang="en-US" sz="1800" dirty="0"/>
              <a:t>May 17 Campus Center</a:t>
            </a:r>
          </a:p>
          <a:p>
            <a:pPr algn="ctr"/>
            <a:r>
              <a:rPr lang="en-US" sz="1800" dirty="0"/>
              <a:t>May 31 Quinn</a:t>
            </a:r>
          </a:p>
          <a:p>
            <a:pPr algn="ctr"/>
            <a:r>
              <a:rPr lang="en-US" sz="1800" dirty="0"/>
              <a:t>June 7 Healey</a:t>
            </a:r>
          </a:p>
          <a:p>
            <a:pPr algn="ctr"/>
            <a:r>
              <a:rPr lang="en-US" sz="1800" dirty="0"/>
              <a:t>June 14 ISC</a:t>
            </a:r>
          </a:p>
          <a:p>
            <a:pPr algn="ctr"/>
            <a:r>
              <a:rPr lang="en-US" sz="1800" dirty="0"/>
              <a:t>June 21 Clark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23C127-94C2-48CE-DC5B-81606EA35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97" y="5625519"/>
            <a:ext cx="7100918" cy="6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0570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 logo PP" id="{0D4D0919-3A2C-FA4A-81D2-50D18357A1BD}" vid="{3EDC496E-6BEC-1F49-8AB8-B80C617AA4E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1826</TotalTime>
  <Words>219</Words>
  <Application>Microsoft Office PowerPoint</Application>
  <PresentationFormat>On-screen Show (4:3)</PresentationFormat>
  <Paragraphs>62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1_Custom Design</vt:lpstr>
      <vt:lpstr>3_Custom Design</vt:lpstr>
      <vt:lpstr>4_Custom Design</vt:lpstr>
      <vt:lpstr>5_Custom Design</vt:lpstr>
      <vt:lpstr>Custom Design</vt:lpstr>
      <vt:lpstr>2_Custom Design</vt:lpstr>
      <vt:lpstr>Controller Update</vt:lpstr>
      <vt:lpstr>FY 2023 Year End Close Memo</vt:lpstr>
      <vt:lpstr>Vendor Invoice Accrual Criteria</vt:lpstr>
      <vt:lpstr>Physical Inventory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Weatherbee</dc:creator>
  <cp:lastModifiedBy>Patricia Overko</cp:lastModifiedBy>
  <cp:revision>5</cp:revision>
  <cp:lastPrinted>2023-05-09T15:20:20Z</cp:lastPrinted>
  <dcterms:created xsi:type="dcterms:W3CDTF">2022-03-16T19:11:37Z</dcterms:created>
  <dcterms:modified xsi:type="dcterms:W3CDTF">2023-05-09T16:33:24Z</dcterms:modified>
</cp:coreProperties>
</file>